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275D66-3515-4BC8-82AD-FFAA81ED72C8}">
  <a:tblStyle styleId="{B9275D66-3515-4BC8-82AD-FFAA81ED72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8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515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alibri"/>
                <a:ea typeface="Calibri"/>
                <a:cs typeface="Calibri"/>
                <a:sym typeface="Calibri"/>
              </a:rPr>
              <a:t>Story Road Bus Lane</a:t>
            </a:r>
            <a:br>
              <a:rPr lang="en" sz="4800">
                <a:latin typeface="Calibri"/>
                <a:ea typeface="Calibri"/>
                <a:cs typeface="Calibri"/>
                <a:sym typeface="Calibri"/>
              </a:rPr>
            </a:br>
            <a:r>
              <a:rPr lang="en" sz="4800">
                <a:latin typeface="Calibri"/>
                <a:ea typeface="Calibri"/>
                <a:cs typeface="Calibri"/>
                <a:sym typeface="Calibri"/>
              </a:rPr>
              <a:t>and Associated Improvements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605525"/>
            <a:ext cx="8520600" cy="15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VMT Exchange workshop 6/15/2018</a:t>
            </a:r>
            <a:br>
              <a:rPr lang="en"/>
            </a:b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Ramses Madou, City of San Jose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Robert Swierk, VTA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Project Description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35500" y="923875"/>
            <a:ext cx="4035300" cy="4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2.75 mile bus lane on VTA 3rd highest line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Signal priority,</a:t>
            </a:r>
            <a:br>
              <a:rPr lang="en" sz="2800">
                <a:latin typeface="Calibri"/>
                <a:ea typeface="Calibri"/>
                <a:cs typeface="Calibri"/>
                <a:sym typeface="Calibri"/>
              </a:rPr>
            </a:b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shelters, amenities, intersection/crossing improvements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Cost ~$20.7 million</a:t>
            </a:r>
            <a:br>
              <a:rPr lang="en" sz="2800">
                <a:latin typeface="Calibri"/>
                <a:ea typeface="Calibri"/>
                <a:cs typeface="Calibri"/>
                <a:sym typeface="Calibri"/>
              </a:rPr>
            </a:b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(conceptual)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350" y="1510250"/>
            <a:ext cx="4663123" cy="341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1350" y="353362"/>
            <a:ext cx="4617553" cy="100946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/>
          <p:nvPr/>
        </p:nvSpPr>
        <p:spPr>
          <a:xfrm rot="-599659">
            <a:off x="6529095" y="489141"/>
            <a:ext cx="2334860" cy="475095"/>
          </a:xfrm>
          <a:prstGeom prst="cloud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Evidentiary Basis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40925" y="923875"/>
            <a:ext cx="8898900" cy="321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4 step travel time elasticity estimation method using mobile data source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Travel time analysis based on Streetlight data, VTA data &amp; intersection operations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Origin Destination Analysis using Streetlight data &amp; CSJ Travel Demand Model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Mode Shift analysis using auto and transit travel time elasticity estimates from National Cooperative Highway Research Program Report 535*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AutoNum type="arabicPeriod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Vehicle-Miles Traveled (VMT) Analysis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Other approaches potential - travel demand modeling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*Dowling Associates (2005), Predicting Air Quality Effects of Traffic Flow Improvements: Final Report and User Guide, NCHRP 535, Transportation Research Board</a:t>
            </a:r>
            <a:br>
              <a:rPr lang="en" sz="2400">
                <a:latin typeface="Calibri"/>
                <a:ea typeface="Calibri"/>
                <a:cs typeface="Calibri"/>
                <a:sym typeface="Calibri"/>
              </a:rPr>
            </a:b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71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Payment / Exchange / Inducement Required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35500" y="923875"/>
            <a:ext cx="8718600" cy="4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Development projects could pay into fund or construct a portion of project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Private funding could leverage grants/public funds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Potential mechanisms: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CEQA mitigation for VMT (or transit) impact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1371600" lvl="2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■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Particularly for projects that can’t locally mitigate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Community Benefit or Voluntary Contribution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Condition of Approval on frontage (with nexus)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Types of Entities Interested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235500" y="923875"/>
            <a:ext cx="8481600" cy="40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Development applicants: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Within San José - on corridor or served by transit routes that benefit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406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Outside San José - have VMT impacts and near San José limits, or served by transit routes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Cities (San José or neighboring) developing area plans with VMT or transit impacts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231</Words>
  <Application>Microsoft Office PowerPoint</Application>
  <PresentationFormat>On-screen Show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Dark</vt:lpstr>
      <vt:lpstr>Story Road Bus Lane and Associated Improvements</vt:lpstr>
      <vt:lpstr>Project Description</vt:lpstr>
      <vt:lpstr>Evidentiary Basis</vt:lpstr>
      <vt:lpstr>Payment / Exchange / Inducement Required</vt:lpstr>
      <vt:lpstr>Types of Entities Interested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Road Bus Lane and Associated Improvements</dc:title>
  <dc:creator>Judy</dc:creator>
  <cp:lastModifiedBy>Judy Walton</cp:lastModifiedBy>
  <cp:revision>2</cp:revision>
  <dcterms:modified xsi:type="dcterms:W3CDTF">2018-06-30T06:58:33Z</dcterms:modified>
</cp:coreProperties>
</file>